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0" r:id="rId3"/>
    <p:sldId id="299" r:id="rId4"/>
    <p:sldId id="300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26" r:id="rId31"/>
    <p:sldId id="327" r:id="rId3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6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492" y="533401"/>
            <a:ext cx="9424140" cy="2514601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492" y="3403600"/>
            <a:ext cx="9424140" cy="1397000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CBE56-7985-4FDA-970A-73D4AEA9695C}" type="datetimeFigureOut">
              <a:rPr lang="es-MX" smtClean="0"/>
              <a:t>04/09/2020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E307C-19FB-48EF-A37E-4F8D55AAAA3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4208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3695" y="533400"/>
            <a:ext cx="2362816" cy="5486400"/>
          </a:xfrm>
        </p:spPr>
        <p:txBody>
          <a:bodyPr vert="eaVert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5491" y="533400"/>
            <a:ext cx="7469544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CBE56-7985-4FDA-970A-73D4AEA9695C}" type="datetimeFigureOut">
              <a:rPr lang="es-MX" smtClean="0"/>
              <a:t>04/09/2020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E307C-19FB-48EF-A37E-4F8D55AAAA3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0161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CBE56-7985-4FDA-970A-73D4AEA9695C}" type="datetimeFigureOut">
              <a:rPr lang="es-MX" smtClean="0"/>
              <a:t>04/09/2020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E307C-19FB-48EF-A37E-4F8D55AAAA31}" type="slidenum">
              <a:rPr lang="es-MX" smtClean="0"/>
              <a:t>‹#›</a:t>
            </a:fld>
            <a:endParaRPr lang="es-MX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10AF573F-B6A7-4E43-9743-E23E2FDD2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32115"/>
            <a:ext cx="12191999" cy="547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898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489" y="1828800"/>
            <a:ext cx="4253068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6021" y="1828800"/>
            <a:ext cx="4253068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CBE56-7985-4FDA-970A-73D4AEA9695C}" type="datetimeFigureOut">
              <a:rPr lang="es-MX" smtClean="0"/>
              <a:t>04/09/2020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E307C-19FB-48EF-A37E-4F8D55AAAA31}" type="slidenum">
              <a:rPr lang="es-MX" smtClean="0"/>
              <a:t>‹#›</a:t>
            </a:fld>
            <a:endParaRPr lang="es-MX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54540AFF-F6F4-4BA4-9477-671E24C9F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32115"/>
            <a:ext cx="12191999" cy="547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675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490" y="1828800"/>
            <a:ext cx="4253068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5490" y="2590800"/>
            <a:ext cx="4253068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1485" y="1828800"/>
            <a:ext cx="4253068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01485" y="2590800"/>
            <a:ext cx="4253068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CBE56-7985-4FDA-970A-73D4AEA9695C}" type="datetimeFigureOut">
              <a:rPr lang="es-MX" smtClean="0"/>
              <a:t>04/09/2020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E307C-19FB-48EF-A37E-4F8D55AAAA31}" type="slidenum">
              <a:rPr lang="es-MX" smtClean="0"/>
              <a:t>‹#›</a:t>
            </a:fld>
            <a:endParaRPr lang="es-MX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3730BE5-A22D-44BF-A1B1-9BE8B264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32115"/>
            <a:ext cx="12191999" cy="547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982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CBE56-7985-4FDA-970A-73D4AEA9695C}" type="datetimeFigureOut">
              <a:rPr lang="es-MX" smtClean="0"/>
              <a:t>04/09/2020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E307C-19FB-48EF-A37E-4F8D55AAAA31}" type="slidenum">
              <a:rPr lang="es-MX" smtClean="0"/>
              <a:t>‹#›</a:t>
            </a:fld>
            <a:endParaRPr lang="es-MX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1B4C3B5-5464-473A-AC97-3C3976EB3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32115"/>
            <a:ext cx="12191999" cy="547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705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CBE56-7985-4FDA-970A-73D4AEA9695C}" type="datetimeFigureOut">
              <a:rPr lang="es-MX" smtClean="0"/>
              <a:t>04/09/2020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E307C-19FB-48EF-A37E-4F8D55AAAA3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5112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490" y="533400"/>
            <a:ext cx="4115872" cy="1524000"/>
          </a:xfrm>
        </p:spPr>
        <p:txBody>
          <a:bodyPr anchor="b">
            <a:normAutofit/>
          </a:bodyPr>
          <a:lstStyle>
            <a:lvl1pPr algn="l">
              <a:defRPr sz="36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7341" y="533400"/>
            <a:ext cx="5868928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0" y="2209800"/>
            <a:ext cx="4115872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CBE56-7985-4FDA-970A-73D4AEA9695C}" type="datetimeFigureOut">
              <a:rPr lang="es-MX" smtClean="0"/>
              <a:t>04/09/2020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E307C-19FB-48EF-A37E-4F8D55AAAA3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9719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490" y="533400"/>
            <a:ext cx="4115872" cy="1524000"/>
          </a:xfrm>
        </p:spPr>
        <p:txBody>
          <a:bodyPr anchor="b">
            <a:noAutofit/>
          </a:bodyPr>
          <a:lstStyle>
            <a:lvl1pPr algn="l">
              <a:defRPr sz="36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867340" y="533400"/>
            <a:ext cx="5781679" cy="5486400"/>
          </a:xfrm>
          <a:ln w="12700">
            <a:solidFill>
              <a:schemeClr val="accent1">
                <a:lumMod val="50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0" y="2209800"/>
            <a:ext cx="4115872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931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CBE56-7985-4FDA-970A-73D4AEA9695C}" type="datetimeFigureOut">
              <a:rPr lang="es-MX" smtClean="0"/>
              <a:t>04/09/2020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E307C-19FB-48EF-A37E-4F8D55AAAA31}" type="slidenum">
              <a:rPr lang="es-MX" smtClean="0"/>
              <a:t>‹#›</a:t>
            </a:fld>
            <a:endParaRPr lang="es-MX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3E078C1-39F7-4988-A4A8-4EA71224D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32115"/>
            <a:ext cx="12191999" cy="547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517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332115"/>
            <a:ext cx="12191999" cy="547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100" y="1462977"/>
            <a:ext cx="10083746" cy="4558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42772" y="6453337"/>
            <a:ext cx="137195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FCBE56-7985-4FDA-970A-73D4AEA9695C}" type="datetimeFigureOut">
              <a:rPr lang="es-MX" smtClean="0"/>
              <a:t>04/09/2020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51460" y="6453337"/>
            <a:ext cx="6973744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297" y="6453337"/>
            <a:ext cx="1219519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C8E307C-19FB-48EF-A37E-4F8D55AAAA31}" type="slidenum">
              <a:rPr lang="es-MX" smtClean="0"/>
              <a:t>‹#›</a:t>
            </a:fld>
            <a:endParaRPr lang="es-MX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1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1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2516" y="104982"/>
            <a:ext cx="1711468" cy="381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Connector 8"/>
          <p:cNvCxnSpPr>
            <a:cxnSpLocks/>
          </p:cNvCxnSpPr>
          <p:nvPr/>
        </p:nvCxnSpPr>
        <p:spPr>
          <a:xfrm>
            <a:off x="1678953" y="295914"/>
            <a:ext cx="10179188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117779" y="6289049"/>
            <a:ext cx="11740361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491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3200" b="0" kern="1200" spc="300">
          <a:solidFill>
            <a:schemeClr val="accent1">
              <a:lumMod val="50000"/>
            </a:schemeClr>
          </a:solidFill>
          <a:latin typeface="+mn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81E13-40E9-4B70-AA29-68A04CC661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/>
              <a:t>Site Survey </a:t>
            </a:r>
            <a:r>
              <a:rPr lang="en-US" dirty="0"/>
              <a:t>Figures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9A294C-9AE9-4768-8A93-78864A3CC7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058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building, fence, person&#10;&#10;Description automatically generated">
            <a:extLst>
              <a:ext uri="{FF2B5EF4-FFF2-40B4-BE49-F238E27FC236}">
                <a16:creationId xmlns:a16="http://schemas.microsoft.com/office/drawing/2014/main" id="{420EB9FC-3C37-4C9C-BAE0-7BA622730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095" y="1367095"/>
            <a:ext cx="6723809" cy="4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29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outdoor, old&#10;&#10;Description automatically generated">
            <a:extLst>
              <a:ext uri="{FF2B5EF4-FFF2-40B4-BE49-F238E27FC236}">
                <a16:creationId xmlns:a16="http://schemas.microsoft.com/office/drawing/2014/main" id="{C1004FE3-EDB5-4BC0-AB2F-D6B4DCCE5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614499"/>
            <a:ext cx="3534268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49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823FBC-35F3-4816-9CC6-027BEB6A8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603" y="1766655"/>
            <a:ext cx="3000794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6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door&#10;&#10;Description automatically generated">
            <a:extLst>
              <a:ext uri="{FF2B5EF4-FFF2-40B4-BE49-F238E27FC236}">
                <a16:creationId xmlns:a16="http://schemas.microsoft.com/office/drawing/2014/main" id="{5B69F916-3EB6-4714-85A7-4CF14F3D0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734" y="2166761"/>
            <a:ext cx="3448531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25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A3243EC-A5EB-41D3-A611-A4918AA0B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416" y="1347497"/>
            <a:ext cx="6935168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7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lant in a room&#10;&#10;Description automatically generated">
            <a:extLst>
              <a:ext uri="{FF2B5EF4-FFF2-40B4-BE49-F238E27FC236}">
                <a16:creationId xmlns:a16="http://schemas.microsoft.com/office/drawing/2014/main" id="{1F850D1E-20E6-45ED-82BA-BB9F2B738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571" y="1319476"/>
            <a:ext cx="3142857" cy="4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7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, chair, living, dining&#10;&#10;Description automatically generated">
            <a:extLst>
              <a:ext uri="{FF2B5EF4-FFF2-40B4-BE49-F238E27FC236}">
                <a16:creationId xmlns:a16="http://schemas.microsoft.com/office/drawing/2014/main" id="{71737F8A-DA12-4A2D-A7F3-68BAB6722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970" y="2571630"/>
            <a:ext cx="4906060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20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732A08F-4CDC-4C18-B6E4-8CF32BE71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126" y="1533260"/>
            <a:ext cx="7325747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60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view of a house&#10;&#10;Description automatically generated">
            <a:extLst>
              <a:ext uri="{FF2B5EF4-FFF2-40B4-BE49-F238E27FC236}">
                <a16:creationId xmlns:a16="http://schemas.microsoft.com/office/drawing/2014/main" id="{09AC6E0B-0ADE-4D57-A18D-366E4B122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708" y="2304893"/>
            <a:ext cx="2562583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3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sitting, refrigerator, room&#10;&#10;Description automatically generated">
            <a:extLst>
              <a:ext uri="{FF2B5EF4-FFF2-40B4-BE49-F238E27FC236}">
                <a16:creationId xmlns:a16="http://schemas.microsoft.com/office/drawing/2014/main" id="{9711E930-B2D6-472B-A062-8FD2C90BE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261" y="814022"/>
            <a:ext cx="2705478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12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2EBE56-258A-455C-814F-68A49883162A}"/>
              </a:ext>
            </a:extLst>
          </p:cNvPr>
          <p:cNvSpPr/>
          <p:nvPr/>
        </p:nvSpPr>
        <p:spPr>
          <a:xfrm>
            <a:off x="469201" y="3312050"/>
            <a:ext cx="11202931" cy="4320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Supply Chain Management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DF583F6-FE8C-4419-9732-8FDF918D7C4F}"/>
              </a:ext>
            </a:extLst>
          </p:cNvPr>
          <p:cNvSpPr/>
          <p:nvPr/>
        </p:nvSpPr>
        <p:spPr>
          <a:xfrm>
            <a:off x="2210938" y="3077211"/>
            <a:ext cx="7219665" cy="866992"/>
          </a:xfrm>
          <a:custGeom>
            <a:avLst/>
            <a:gdLst>
              <a:gd name="connsiteX0" fmla="*/ 0 w 6482686"/>
              <a:gd name="connsiteY0" fmla="*/ 0 h 887104"/>
              <a:gd name="connsiteX1" fmla="*/ 914400 w 6482686"/>
              <a:gd name="connsiteY1" fmla="*/ 873456 h 887104"/>
              <a:gd name="connsiteX2" fmla="*/ 6482686 w 6482686"/>
              <a:gd name="connsiteY2" fmla="*/ 887104 h 887104"/>
              <a:gd name="connsiteX3" fmla="*/ 1801504 w 6482686"/>
              <a:gd name="connsiteY3" fmla="*/ 81886 h 887104"/>
              <a:gd name="connsiteX4" fmla="*/ 0 w 6482686"/>
              <a:gd name="connsiteY4" fmla="*/ 0 h 887104"/>
              <a:gd name="connsiteX0" fmla="*/ 0 w 8952931"/>
              <a:gd name="connsiteY0" fmla="*/ 0 h 900752"/>
              <a:gd name="connsiteX1" fmla="*/ 914400 w 8952931"/>
              <a:gd name="connsiteY1" fmla="*/ 873456 h 900752"/>
              <a:gd name="connsiteX2" fmla="*/ 8952931 w 8952931"/>
              <a:gd name="connsiteY2" fmla="*/ 900752 h 900752"/>
              <a:gd name="connsiteX3" fmla="*/ 1801504 w 8952931"/>
              <a:gd name="connsiteY3" fmla="*/ 81886 h 900752"/>
              <a:gd name="connsiteX4" fmla="*/ 0 w 8952931"/>
              <a:gd name="connsiteY4" fmla="*/ 0 h 900752"/>
              <a:gd name="connsiteX0" fmla="*/ 0 w 8952931"/>
              <a:gd name="connsiteY0" fmla="*/ 0 h 900752"/>
              <a:gd name="connsiteX1" fmla="*/ 1733266 w 8952931"/>
              <a:gd name="connsiteY1" fmla="*/ 859808 h 900752"/>
              <a:gd name="connsiteX2" fmla="*/ 8952931 w 8952931"/>
              <a:gd name="connsiteY2" fmla="*/ 900752 h 900752"/>
              <a:gd name="connsiteX3" fmla="*/ 1801504 w 8952931"/>
              <a:gd name="connsiteY3" fmla="*/ 81886 h 900752"/>
              <a:gd name="connsiteX4" fmla="*/ 0 w 8952931"/>
              <a:gd name="connsiteY4" fmla="*/ 0 h 900752"/>
              <a:gd name="connsiteX0" fmla="*/ 0 w 8952931"/>
              <a:gd name="connsiteY0" fmla="*/ 0 h 900752"/>
              <a:gd name="connsiteX1" fmla="*/ 1733266 w 8952931"/>
              <a:gd name="connsiteY1" fmla="*/ 859808 h 900752"/>
              <a:gd name="connsiteX2" fmla="*/ 8952931 w 8952931"/>
              <a:gd name="connsiteY2" fmla="*/ 900752 h 900752"/>
              <a:gd name="connsiteX3" fmla="*/ 4207820 w 8952931"/>
              <a:gd name="connsiteY3" fmla="*/ 33760 h 900752"/>
              <a:gd name="connsiteX4" fmla="*/ 0 w 8952931"/>
              <a:gd name="connsiteY4" fmla="*/ 0 h 900752"/>
              <a:gd name="connsiteX0" fmla="*/ 673050 w 7219665"/>
              <a:gd name="connsiteY0" fmla="*/ 2335 h 866992"/>
              <a:gd name="connsiteX1" fmla="*/ 0 w 7219665"/>
              <a:gd name="connsiteY1" fmla="*/ 826048 h 866992"/>
              <a:gd name="connsiteX2" fmla="*/ 7219665 w 7219665"/>
              <a:gd name="connsiteY2" fmla="*/ 866992 h 866992"/>
              <a:gd name="connsiteX3" fmla="*/ 2474554 w 7219665"/>
              <a:gd name="connsiteY3" fmla="*/ 0 h 866992"/>
              <a:gd name="connsiteX4" fmla="*/ 673050 w 7219665"/>
              <a:gd name="connsiteY4" fmla="*/ 2335 h 86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9665" h="866992">
                <a:moveTo>
                  <a:pt x="673050" y="2335"/>
                </a:moveTo>
                <a:lnTo>
                  <a:pt x="0" y="826048"/>
                </a:lnTo>
                <a:lnTo>
                  <a:pt x="7219665" y="866992"/>
                </a:lnTo>
                <a:lnTo>
                  <a:pt x="2474554" y="0"/>
                </a:lnTo>
                <a:lnTo>
                  <a:pt x="673050" y="2335"/>
                </a:lnTo>
                <a:close/>
              </a:path>
            </a:pathLst>
          </a:custGeom>
          <a:gradFill>
            <a:gsLst>
              <a:gs pos="92000">
                <a:schemeClr val="bg1">
                  <a:lumMod val="95000"/>
                  <a:alpha val="68000"/>
                </a:schemeClr>
              </a:gs>
              <a:gs pos="0">
                <a:schemeClr val="accent2">
                  <a:lumMod val="50000"/>
                  <a:alpha val="7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9822FC9-17DE-4D7C-A249-7D4E55267BA4}"/>
              </a:ext>
            </a:extLst>
          </p:cNvPr>
          <p:cNvSpPr/>
          <p:nvPr/>
        </p:nvSpPr>
        <p:spPr>
          <a:xfrm>
            <a:off x="469201" y="1207760"/>
            <a:ext cx="11202931" cy="4320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Strategic Plan &amp; Scope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8E01E4D-1C90-4E0C-A940-9498CF667975}"/>
              </a:ext>
            </a:extLst>
          </p:cNvPr>
          <p:cNvSpPr/>
          <p:nvPr/>
        </p:nvSpPr>
        <p:spPr>
          <a:xfrm>
            <a:off x="469202" y="2384664"/>
            <a:ext cx="1944000" cy="756000"/>
          </a:xfrm>
          <a:prstGeom prst="roundRect">
            <a:avLst>
              <a:gd name="adj" fmla="val 11958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Network Design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47C0A63-364E-41F0-86C8-3E37BD26F5FB}"/>
              </a:ext>
            </a:extLst>
          </p:cNvPr>
          <p:cNvSpPr/>
          <p:nvPr/>
        </p:nvSpPr>
        <p:spPr>
          <a:xfrm>
            <a:off x="2783935" y="2384664"/>
            <a:ext cx="1944000" cy="756000"/>
          </a:xfrm>
          <a:prstGeom prst="roundRect">
            <a:avLst>
              <a:gd name="adj" fmla="val 12455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Deployment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4F7D190-4E69-4A7F-A45F-D4EC1AC80802}"/>
              </a:ext>
            </a:extLst>
          </p:cNvPr>
          <p:cNvSpPr/>
          <p:nvPr/>
        </p:nvSpPr>
        <p:spPr>
          <a:xfrm>
            <a:off x="469201" y="1797034"/>
            <a:ext cx="11202931" cy="4320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High Level Network Architecture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520A581-D471-4929-80AC-35732905B052}"/>
              </a:ext>
            </a:extLst>
          </p:cNvPr>
          <p:cNvSpPr/>
          <p:nvPr/>
        </p:nvSpPr>
        <p:spPr>
          <a:xfrm>
            <a:off x="7413401" y="2384664"/>
            <a:ext cx="1944000" cy="756000"/>
          </a:xfrm>
          <a:prstGeom prst="roundRect">
            <a:avLst>
              <a:gd name="adj" fmla="val 10598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Field Maintenance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E7DB5AB-B30B-4797-8B50-2932B93EE8A9}"/>
              </a:ext>
            </a:extLst>
          </p:cNvPr>
          <p:cNvSpPr/>
          <p:nvPr/>
        </p:nvSpPr>
        <p:spPr>
          <a:xfrm>
            <a:off x="5098668" y="2384664"/>
            <a:ext cx="1944000" cy="756000"/>
          </a:xfrm>
          <a:prstGeom prst="roundRect">
            <a:avLst>
              <a:gd name="adj" fmla="val 11051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Operations &amp; Maintenance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F481FAF-F7ED-4158-B532-8E6599E29D39}"/>
              </a:ext>
            </a:extLst>
          </p:cNvPr>
          <p:cNvSpPr/>
          <p:nvPr/>
        </p:nvSpPr>
        <p:spPr>
          <a:xfrm>
            <a:off x="9728132" y="2384664"/>
            <a:ext cx="1944000" cy="756000"/>
          </a:xfrm>
          <a:prstGeom prst="roundRect">
            <a:avLst>
              <a:gd name="adj" fmla="val 915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Post-Launch Engineering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5678846-012D-4E31-AD45-0EEFF05F2915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2413202" y="2762664"/>
            <a:ext cx="370733" cy="0"/>
          </a:xfrm>
          <a:prstGeom prst="straightConnector1">
            <a:avLst/>
          </a:prstGeom>
          <a:ln>
            <a:solidFill>
              <a:schemeClr val="tx2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CB1B7D-0CA0-4A3A-8EAD-6018FF41BF0D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4727935" y="2762664"/>
            <a:ext cx="370733" cy="0"/>
          </a:xfrm>
          <a:prstGeom prst="straightConnector1">
            <a:avLst/>
          </a:prstGeom>
          <a:ln>
            <a:solidFill>
              <a:schemeClr val="tx2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9162D1-684D-4FB6-B917-EBF4706FAE87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7042668" y="2762664"/>
            <a:ext cx="370733" cy="0"/>
          </a:xfrm>
          <a:prstGeom prst="straightConnector1">
            <a:avLst/>
          </a:prstGeom>
          <a:ln>
            <a:solidFill>
              <a:schemeClr val="tx2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71ED9F-E10F-48E9-8151-695A039CB3B3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9357401" y="2762664"/>
            <a:ext cx="370731" cy="0"/>
          </a:xfrm>
          <a:prstGeom prst="straightConnector1">
            <a:avLst/>
          </a:prstGeom>
          <a:ln>
            <a:solidFill>
              <a:schemeClr val="tx2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086B4D0-5E93-4344-8CD4-E21138B56CCB}"/>
              </a:ext>
            </a:extLst>
          </p:cNvPr>
          <p:cNvSpPr/>
          <p:nvPr/>
        </p:nvSpPr>
        <p:spPr>
          <a:xfrm>
            <a:off x="2069425" y="3915436"/>
            <a:ext cx="7456715" cy="2335239"/>
          </a:xfrm>
          <a:prstGeom prst="roundRect">
            <a:avLst>
              <a:gd name="adj" fmla="val 5529"/>
            </a:avLst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AEE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Deployment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B964122-87C9-40BA-ACFD-333F3B513CEB}"/>
              </a:ext>
            </a:extLst>
          </p:cNvPr>
          <p:cNvSpPr/>
          <p:nvPr/>
        </p:nvSpPr>
        <p:spPr>
          <a:xfrm>
            <a:off x="2361469" y="4307163"/>
            <a:ext cx="6885311" cy="432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Deployment Management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64C69EF-AF26-4156-A6A1-5A03304169BA}"/>
              </a:ext>
            </a:extLst>
          </p:cNvPr>
          <p:cNvSpPr/>
          <p:nvPr/>
        </p:nvSpPr>
        <p:spPr>
          <a:xfrm>
            <a:off x="7228034" y="5257023"/>
            <a:ext cx="1996658" cy="432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Installation and Commissioning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DDFCE26-EDD6-421A-B524-87DFED1BA993}"/>
              </a:ext>
            </a:extLst>
          </p:cNvPr>
          <p:cNvCxnSpPr>
            <a:cxnSpLocks/>
            <a:stCxn id="27" idx="3"/>
            <a:endCxn id="21" idx="1"/>
          </p:cNvCxnSpPr>
          <p:nvPr/>
        </p:nvCxnSpPr>
        <p:spPr>
          <a:xfrm flipV="1">
            <a:off x="9335423" y="5473023"/>
            <a:ext cx="495108" cy="1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21C2660-1226-4AAD-A857-7B995A153673}"/>
              </a:ext>
            </a:extLst>
          </p:cNvPr>
          <p:cNvSpPr txBox="1"/>
          <p:nvPr/>
        </p:nvSpPr>
        <p:spPr>
          <a:xfrm>
            <a:off x="9830531" y="5334523"/>
            <a:ext cx="1116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EE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to Operations</a:t>
            </a:r>
          </a:p>
        </p:txBody>
      </p:sp>
      <p:sp>
        <p:nvSpPr>
          <p:cNvPr id="22" name="Callout: Right Arrow 21">
            <a:extLst>
              <a:ext uri="{FF2B5EF4-FFF2-40B4-BE49-F238E27FC236}">
                <a16:creationId xmlns:a16="http://schemas.microsoft.com/office/drawing/2014/main" id="{F0C86C7E-C528-49B0-9704-465A6FA8AC6E}"/>
              </a:ext>
            </a:extLst>
          </p:cNvPr>
          <p:cNvSpPr/>
          <p:nvPr/>
        </p:nvSpPr>
        <p:spPr>
          <a:xfrm>
            <a:off x="304433" y="3930555"/>
            <a:ext cx="1719358" cy="2320119"/>
          </a:xfrm>
          <a:prstGeom prst="rightArrowCallout">
            <a:avLst>
              <a:gd name="adj1" fmla="val 23412"/>
              <a:gd name="adj2" fmla="val 18650"/>
              <a:gd name="adj3" fmla="val 17003"/>
              <a:gd name="adj4" fmla="val 74750"/>
            </a:avLst>
          </a:prstGeom>
          <a:noFill/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rIns="71981" rtlCol="0" anchor="ctr"/>
          <a:lstStyle/>
          <a:p>
            <a:pPr marL="171399" marR="0" lvl="0" indent="-171399" algn="l" defTabSz="91412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EE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Network HLD</a:t>
            </a:r>
          </a:p>
          <a:p>
            <a:pPr marL="171399" marR="0" lvl="0" indent="-171399" algn="l" defTabSz="91412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EE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Selected Equipment &amp; Vendors</a:t>
            </a:r>
          </a:p>
          <a:p>
            <a:pPr marL="171399" marR="0" lvl="0" indent="-171399" algn="l" defTabSz="914126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EE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Business Strategy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AB5CF41-8BD0-48FA-844F-642D1004E56F}"/>
              </a:ext>
            </a:extLst>
          </p:cNvPr>
          <p:cNvSpPr/>
          <p:nvPr/>
        </p:nvSpPr>
        <p:spPr>
          <a:xfrm>
            <a:off x="4803455" y="4978193"/>
            <a:ext cx="1996658" cy="432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Site Construction Management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2B98DD6-F1F2-4637-B77D-464D22A8946F}"/>
              </a:ext>
            </a:extLst>
          </p:cNvPr>
          <p:cNvSpPr/>
          <p:nvPr/>
        </p:nvSpPr>
        <p:spPr>
          <a:xfrm>
            <a:off x="2361469" y="4978193"/>
            <a:ext cx="1996658" cy="999415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27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000000">
                    <a:lumMod val="65000"/>
                    <a:lumOff val="35000"/>
                  </a:srgbClr>
                </a:solidFill>
                <a:latin typeface="Segoe UI"/>
              </a:rPr>
              <a:t>Site Survey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196E210-F692-41C5-A8E9-67970164B047}"/>
              </a:ext>
            </a:extLst>
          </p:cNvPr>
          <p:cNvSpPr/>
          <p:nvPr/>
        </p:nvSpPr>
        <p:spPr>
          <a:xfrm>
            <a:off x="4803455" y="5562547"/>
            <a:ext cx="1996658" cy="432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Civil &amp; Power Design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78BB118-DE9D-4AD1-AD93-2FD9C80192DD}"/>
              </a:ext>
            </a:extLst>
          </p:cNvPr>
          <p:cNvSpPr/>
          <p:nvPr/>
        </p:nvSpPr>
        <p:spPr>
          <a:xfrm>
            <a:off x="4703784" y="4848758"/>
            <a:ext cx="2196000" cy="1248531"/>
          </a:xfrm>
          <a:prstGeom prst="roundRect">
            <a:avLst/>
          </a:prstGeom>
          <a:noFill/>
          <a:ln w="12700">
            <a:solidFill>
              <a:schemeClr val="tx2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63EB5ED-1898-49CF-A13C-5F039BC0840C}"/>
              </a:ext>
            </a:extLst>
          </p:cNvPr>
          <p:cNvSpPr/>
          <p:nvPr/>
        </p:nvSpPr>
        <p:spPr>
          <a:xfrm>
            <a:off x="7139423" y="5122347"/>
            <a:ext cx="2196000" cy="701354"/>
          </a:xfrm>
          <a:prstGeom prst="roundRect">
            <a:avLst/>
          </a:prstGeom>
          <a:noFill/>
          <a:ln w="12700">
            <a:solidFill>
              <a:schemeClr val="tx2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EBCBBE3-EADB-4240-B455-8BC200A7783B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4358127" y="5473024"/>
            <a:ext cx="345657" cy="4877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BA0B409-EBC5-4586-B83A-898F5F2F6601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6899784" y="5473024"/>
            <a:ext cx="239639" cy="0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29">
            <a:extLst>
              <a:ext uri="{FF2B5EF4-FFF2-40B4-BE49-F238E27FC236}">
                <a16:creationId xmlns:a16="http://schemas.microsoft.com/office/drawing/2014/main" id="{E344C0FE-B37E-4D12-8E79-E97F2974A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, bed, person&#10;&#10;Description automatically generated">
            <a:extLst>
              <a:ext uri="{FF2B5EF4-FFF2-40B4-BE49-F238E27FC236}">
                <a16:creationId xmlns:a16="http://schemas.microsoft.com/office/drawing/2014/main" id="{09F93F24-E59C-4EBD-971F-28F13E7C6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892" y="2375303"/>
            <a:ext cx="3696216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0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wing, front, table, side&#10;&#10;Description automatically generated">
            <a:extLst>
              <a:ext uri="{FF2B5EF4-FFF2-40B4-BE49-F238E27FC236}">
                <a16:creationId xmlns:a16="http://schemas.microsoft.com/office/drawing/2014/main" id="{CB24E235-DF08-4F17-8512-90A0D73E8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023" y="2671657"/>
            <a:ext cx="3781953" cy="15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54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view of a large building&#10;&#10;Description automatically generated">
            <a:extLst>
              <a:ext uri="{FF2B5EF4-FFF2-40B4-BE49-F238E27FC236}">
                <a16:creationId xmlns:a16="http://schemas.microsoft.com/office/drawing/2014/main" id="{9E5B0296-ED2B-4963-9B3E-1D1DDD23D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051" y="2252370"/>
            <a:ext cx="1761897" cy="23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41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E6D596-51D5-4985-8251-5DB883DDA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972" y="2028629"/>
            <a:ext cx="1648055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32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photo, tower, air&#10;&#10;Description automatically generated">
            <a:extLst>
              <a:ext uri="{FF2B5EF4-FFF2-40B4-BE49-F238E27FC236}">
                <a16:creationId xmlns:a16="http://schemas.microsoft.com/office/drawing/2014/main" id="{E0EC842B-A80A-444D-8D29-E2FE68C0B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760" y="2342998"/>
            <a:ext cx="4334480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3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6BF28C24-A395-41C3-B4EA-69D027FF2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2362051"/>
            <a:ext cx="3581900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27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view of a mountain&#10;&#10;Description automatically generated">
            <a:extLst>
              <a:ext uri="{FF2B5EF4-FFF2-40B4-BE49-F238E27FC236}">
                <a16:creationId xmlns:a16="http://schemas.microsoft.com/office/drawing/2014/main" id="{0C8A8785-89C0-4D2B-8272-C0E11EC0A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286" y="2295367"/>
            <a:ext cx="3953427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8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98E424FB-D0C8-432B-8BBD-F39A8324A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549" y="2671657"/>
            <a:ext cx="5210902" cy="15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53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view of a mountain&#10;&#10;Description automatically generated">
            <a:extLst>
              <a:ext uri="{FF2B5EF4-FFF2-40B4-BE49-F238E27FC236}">
                <a16:creationId xmlns:a16="http://schemas.microsoft.com/office/drawing/2014/main" id="{B524D064-1F05-40B9-82BC-CFB7290D7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154" y="561575"/>
            <a:ext cx="5315692" cy="57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79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4828C52F-A229-49AF-9F26-4BB3A12AF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919" y="2476367"/>
            <a:ext cx="3134162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4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114">
            <a:extLst>
              <a:ext uri="{FF2B5EF4-FFF2-40B4-BE49-F238E27FC236}">
                <a16:creationId xmlns:a16="http://schemas.microsoft.com/office/drawing/2014/main" id="{F9DC321D-5CA3-4B28-B59D-F6FC20CC0A4B}"/>
              </a:ext>
            </a:extLst>
          </p:cNvPr>
          <p:cNvSpPr/>
          <p:nvPr/>
        </p:nvSpPr>
        <p:spPr>
          <a:xfrm>
            <a:off x="8522312" y="1374582"/>
            <a:ext cx="2994895" cy="320806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E9C43C-B156-413C-9FDD-459DF55C162F}"/>
              </a:ext>
            </a:extLst>
          </p:cNvPr>
          <p:cNvSpPr/>
          <p:nvPr/>
        </p:nvSpPr>
        <p:spPr>
          <a:xfrm>
            <a:off x="4112750" y="5240927"/>
            <a:ext cx="1653105" cy="35323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rIns="71981"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Input</a:t>
            </a: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5F2D4DB-7FFB-4D58-933C-E2D957145CE7}"/>
              </a:ext>
            </a:extLst>
          </p:cNvPr>
          <p:cNvSpPr/>
          <p:nvPr/>
        </p:nvSpPr>
        <p:spPr>
          <a:xfrm>
            <a:off x="5938086" y="5233973"/>
            <a:ext cx="1653105" cy="353234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rIns="71981"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00AEE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Activity</a:t>
            </a:r>
          </a:p>
        </p:txBody>
      </p:sp>
      <p:sp>
        <p:nvSpPr>
          <p:cNvPr id="33" name="Arrow: Pentagon 32">
            <a:extLst>
              <a:ext uri="{FF2B5EF4-FFF2-40B4-BE49-F238E27FC236}">
                <a16:creationId xmlns:a16="http://schemas.microsoft.com/office/drawing/2014/main" id="{9963CCE0-6F07-40F9-9FF7-023F72DE3F5D}"/>
              </a:ext>
            </a:extLst>
          </p:cNvPr>
          <p:cNvSpPr/>
          <p:nvPr/>
        </p:nvSpPr>
        <p:spPr>
          <a:xfrm>
            <a:off x="2521370" y="762830"/>
            <a:ext cx="2273909" cy="500059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rIns="71981"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Pre-Work</a:t>
            </a: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3FED07F5-86ED-4ECF-9B59-F853A8E5D78E}"/>
              </a:ext>
            </a:extLst>
          </p:cNvPr>
          <p:cNvSpPr/>
          <p:nvPr/>
        </p:nvSpPr>
        <p:spPr>
          <a:xfrm>
            <a:off x="5422605" y="762830"/>
            <a:ext cx="2477385" cy="500059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81" tIns="45708" rIns="71981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Site Survey Activities</a:t>
            </a:r>
          </a:p>
        </p:txBody>
      </p:sp>
      <p:sp>
        <p:nvSpPr>
          <p:cNvPr id="35" name="Arrow: Chevron 34">
            <a:extLst>
              <a:ext uri="{FF2B5EF4-FFF2-40B4-BE49-F238E27FC236}">
                <a16:creationId xmlns:a16="http://schemas.microsoft.com/office/drawing/2014/main" id="{1137BEC7-E4F5-4EFA-ABCB-393C2A13F960}"/>
              </a:ext>
            </a:extLst>
          </p:cNvPr>
          <p:cNvSpPr/>
          <p:nvPr/>
        </p:nvSpPr>
        <p:spPr>
          <a:xfrm>
            <a:off x="8522312" y="758251"/>
            <a:ext cx="2994895" cy="500059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81" tIns="45708" rIns="71981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Wingdings" panose="05000000000000000000" pitchFamily="2" charset="2"/>
              </a:rPr>
              <a:t>Documentation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Rectangle 114">
            <a:extLst>
              <a:ext uri="{FF2B5EF4-FFF2-40B4-BE49-F238E27FC236}">
                <a16:creationId xmlns:a16="http://schemas.microsoft.com/office/drawing/2014/main" id="{43B0B61A-6213-44BD-A7A0-E6E587FFB0C3}"/>
              </a:ext>
            </a:extLst>
          </p:cNvPr>
          <p:cNvSpPr/>
          <p:nvPr/>
        </p:nvSpPr>
        <p:spPr>
          <a:xfrm>
            <a:off x="2530330" y="1366034"/>
            <a:ext cx="2264949" cy="320806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Rectangle 114">
            <a:extLst>
              <a:ext uri="{FF2B5EF4-FFF2-40B4-BE49-F238E27FC236}">
                <a16:creationId xmlns:a16="http://schemas.microsoft.com/office/drawing/2014/main" id="{CCF5347D-639D-4003-84CC-25FCB2BE2C99}"/>
              </a:ext>
            </a:extLst>
          </p:cNvPr>
          <p:cNvSpPr/>
          <p:nvPr/>
        </p:nvSpPr>
        <p:spPr>
          <a:xfrm>
            <a:off x="5422605" y="1369641"/>
            <a:ext cx="2477385" cy="320900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A1DD30F-8A38-4D3A-A8DF-5714E72B6199}"/>
              </a:ext>
            </a:extLst>
          </p:cNvPr>
          <p:cNvSpPr/>
          <p:nvPr/>
        </p:nvSpPr>
        <p:spPr>
          <a:xfrm>
            <a:off x="8790419" y="1893821"/>
            <a:ext cx="2504571" cy="2275976"/>
          </a:xfrm>
          <a:prstGeom prst="rect">
            <a:avLst/>
          </a:prstGeom>
          <a:solidFill>
            <a:srgbClr val="CBE3F9"/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AEE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Site Survey Report Generation</a:t>
            </a:r>
          </a:p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rgbClr val="00AEEF">
                  <a:lumMod val="50000"/>
                </a:srgbClr>
              </a:solidFill>
              <a:latin typeface="Segoe UI"/>
            </a:endParaRPr>
          </a:p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rgbClr val="00AEEF">
                  <a:lumMod val="50000"/>
                </a:srgbClr>
              </a:solidFill>
              <a:latin typeface="Segoe UI"/>
            </a:endParaRPr>
          </a:p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AEEF">
                  <a:lumMod val="5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rgbClr val="00AEEF">
                  <a:lumMod val="50000"/>
                </a:srgbClr>
              </a:solidFill>
              <a:latin typeface="Segoe UI"/>
            </a:endParaRPr>
          </a:p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AEEF">
                  <a:lumMod val="5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rgbClr val="00AEEF">
                  <a:lumMod val="50000"/>
                </a:srgbClr>
              </a:solidFill>
              <a:latin typeface="Segoe UI"/>
            </a:endParaRPr>
          </a:p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AEEF">
                  <a:lumMod val="5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AEEF">
                  <a:lumMod val="5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9" name="Rectangle: Rounded Corners 7">
            <a:extLst>
              <a:ext uri="{FF2B5EF4-FFF2-40B4-BE49-F238E27FC236}">
                <a16:creationId xmlns:a16="http://schemas.microsoft.com/office/drawing/2014/main" id="{DF592D0C-5C8A-4523-9ACE-F1533DF1C034}"/>
              </a:ext>
            </a:extLst>
          </p:cNvPr>
          <p:cNvSpPr/>
          <p:nvPr/>
        </p:nvSpPr>
        <p:spPr>
          <a:xfrm>
            <a:off x="2762946" y="1973940"/>
            <a:ext cx="1866028" cy="233382"/>
          </a:xfrm>
          <a:prstGeom prst="roundRect">
            <a:avLst>
              <a:gd name="adj" fmla="val 9086"/>
            </a:avLst>
          </a:prstGeom>
          <a:solidFill>
            <a:schemeClr val="bg1">
              <a:lumMod val="75000"/>
            </a:schemeClr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rIns="71981"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EE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Use Case Identification</a:t>
            </a:r>
          </a:p>
        </p:txBody>
      </p:sp>
      <p:sp>
        <p:nvSpPr>
          <p:cNvPr id="40" name="Rectangle: Rounded Corners 7">
            <a:extLst>
              <a:ext uri="{FF2B5EF4-FFF2-40B4-BE49-F238E27FC236}">
                <a16:creationId xmlns:a16="http://schemas.microsoft.com/office/drawing/2014/main" id="{C99E7BFE-E012-4CC5-B405-A287F6ECFC1C}"/>
              </a:ext>
            </a:extLst>
          </p:cNvPr>
          <p:cNvSpPr/>
          <p:nvPr/>
        </p:nvSpPr>
        <p:spPr>
          <a:xfrm>
            <a:off x="2762946" y="2407244"/>
            <a:ext cx="1866028" cy="233382"/>
          </a:xfrm>
          <a:prstGeom prst="roundRect">
            <a:avLst>
              <a:gd name="adj" fmla="val 9086"/>
            </a:avLst>
          </a:prstGeom>
          <a:solidFill>
            <a:schemeClr val="bg1">
              <a:lumMod val="75000"/>
            </a:schemeClr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rIns="71981"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EE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 Collection</a:t>
            </a:r>
          </a:p>
        </p:txBody>
      </p:sp>
      <p:sp>
        <p:nvSpPr>
          <p:cNvPr id="41" name="Callout: Right Arrow 40">
            <a:extLst>
              <a:ext uri="{FF2B5EF4-FFF2-40B4-BE49-F238E27FC236}">
                <a16:creationId xmlns:a16="http://schemas.microsoft.com/office/drawing/2014/main" id="{EEE27465-54D3-412C-A3B9-683959B88F29}"/>
              </a:ext>
            </a:extLst>
          </p:cNvPr>
          <p:cNvSpPr/>
          <p:nvPr/>
        </p:nvSpPr>
        <p:spPr>
          <a:xfrm>
            <a:off x="364559" y="1139534"/>
            <a:ext cx="2079114" cy="3402027"/>
          </a:xfrm>
          <a:prstGeom prst="rightArrowCallout">
            <a:avLst>
              <a:gd name="adj1" fmla="val 25000"/>
              <a:gd name="adj2" fmla="val 25000"/>
              <a:gd name="adj3" fmla="val 17003"/>
              <a:gd name="adj4" fmla="val 74750"/>
            </a:avLst>
          </a:prstGeom>
          <a:solidFill>
            <a:schemeClr val="accent1">
              <a:lumMod val="75000"/>
            </a:schemeClr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rIns="71981" rtlCol="0" anchor="ctr"/>
          <a:lstStyle/>
          <a:p>
            <a:pPr marL="171399" marR="0" lvl="0" indent="-171399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High-Level Design Reports          (RAN / TX)</a:t>
            </a:r>
          </a:p>
          <a:p>
            <a:pPr marL="171399" marR="0" lvl="0" indent="-171399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171399" marR="0" lvl="0" indent="-171399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Site Engineering information (Existing Site)</a:t>
            </a:r>
          </a:p>
          <a:p>
            <a:pPr marL="171399" marR="0" lvl="0" indent="-171399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171399" marR="0" lvl="0" indent="-171399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Soil/Terrain Information   (New Site)</a:t>
            </a:r>
          </a:p>
          <a:p>
            <a:pPr marL="171399" marR="0" lvl="0" indent="-171399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171399" marR="0" lvl="0" indent="-171399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Local Map</a:t>
            </a:r>
          </a:p>
          <a:p>
            <a:pPr marL="171399" marR="0" lvl="0" indent="-171399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171399" marR="0" lvl="0" indent="-171399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Existing services (energy, communications, etc.)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9C3C0F6-B3BF-4446-8F53-67DB5D369619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>
            <a:off x="4795279" y="2970068"/>
            <a:ext cx="627326" cy="40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D0CDB62-ED0D-4F07-AC24-B6DDED93B416}"/>
              </a:ext>
            </a:extLst>
          </p:cNvPr>
          <p:cNvCxnSpPr>
            <a:cxnSpLocks/>
            <a:stCxn id="37" idx="3"/>
            <a:endCxn id="30" idx="1"/>
          </p:cNvCxnSpPr>
          <p:nvPr/>
        </p:nvCxnSpPr>
        <p:spPr>
          <a:xfrm>
            <a:off x="7899990" y="2974142"/>
            <a:ext cx="622322" cy="44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6DFB6CE2-6C39-4FEA-B70D-928941ED4F5F}"/>
              </a:ext>
            </a:extLst>
          </p:cNvPr>
          <p:cNvSpPr/>
          <p:nvPr/>
        </p:nvSpPr>
        <p:spPr>
          <a:xfrm>
            <a:off x="7763422" y="5233973"/>
            <a:ext cx="1653105" cy="353234"/>
          </a:xfrm>
          <a:prstGeom prst="rect">
            <a:avLst/>
          </a:prstGeom>
          <a:solidFill>
            <a:srgbClr val="CBE3F9"/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00AEE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Output</a:t>
            </a:r>
          </a:p>
        </p:txBody>
      </p:sp>
      <p:sp>
        <p:nvSpPr>
          <p:cNvPr id="45" name="Rectangle: Rounded Corners 7">
            <a:extLst>
              <a:ext uri="{FF2B5EF4-FFF2-40B4-BE49-F238E27FC236}">
                <a16:creationId xmlns:a16="http://schemas.microsoft.com/office/drawing/2014/main" id="{501C0285-35EE-4C57-98B1-F47541B5A7CD}"/>
              </a:ext>
            </a:extLst>
          </p:cNvPr>
          <p:cNvSpPr/>
          <p:nvPr/>
        </p:nvSpPr>
        <p:spPr>
          <a:xfrm>
            <a:off x="5765855" y="1833706"/>
            <a:ext cx="1866027" cy="233381"/>
          </a:xfrm>
          <a:prstGeom prst="roundRect">
            <a:avLst>
              <a:gd name="adj" fmla="val 9086"/>
            </a:avLst>
          </a:prstGeom>
          <a:solidFill>
            <a:schemeClr val="bg1">
              <a:lumMod val="75000"/>
            </a:schemeClr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rIns="71981" rtlCol="0" anchor="ctr"/>
          <a:lstStyle/>
          <a:p>
            <a:pPr lvl="0" algn="ctr" defTabSz="914126">
              <a:defRPr/>
            </a:pPr>
            <a:r>
              <a:rPr lang="en-US" sz="1200" dirty="0">
                <a:solidFill>
                  <a:srgbClr val="00AEEF">
                    <a:lumMod val="50000"/>
                  </a:srgbClr>
                </a:solidFill>
              </a:rPr>
              <a:t>Site’s basic information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2A653C8-18C5-48B3-BD61-F3BE3D82D75E}"/>
              </a:ext>
            </a:extLst>
          </p:cNvPr>
          <p:cNvSpPr/>
          <p:nvPr/>
        </p:nvSpPr>
        <p:spPr>
          <a:xfrm>
            <a:off x="2762947" y="2840548"/>
            <a:ext cx="1866027" cy="233381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rIns="71981"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EE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Resource Preparation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4B082E4-1327-4B3F-ACE8-5F8AC923D388}"/>
              </a:ext>
            </a:extLst>
          </p:cNvPr>
          <p:cNvSpPr/>
          <p:nvPr/>
        </p:nvSpPr>
        <p:spPr>
          <a:xfrm>
            <a:off x="2767392" y="3273851"/>
            <a:ext cx="1866028" cy="233381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rIns="71981"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AEE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Team Gathering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AEEF">
                  <a:lumMod val="5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52C1C3C-07DB-44FB-AA65-DD712C03DEA0}"/>
              </a:ext>
            </a:extLst>
          </p:cNvPr>
          <p:cNvSpPr/>
          <p:nvPr/>
        </p:nvSpPr>
        <p:spPr>
          <a:xfrm>
            <a:off x="2762946" y="3707154"/>
            <a:ext cx="1866028" cy="233382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rIns="71981"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EE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Survey Plan &amp; Logistics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2CD8FB4-C47E-4CC8-B466-8D43F6749570}"/>
              </a:ext>
            </a:extLst>
          </p:cNvPr>
          <p:cNvSpPr/>
          <p:nvPr/>
        </p:nvSpPr>
        <p:spPr>
          <a:xfrm>
            <a:off x="5765856" y="2260992"/>
            <a:ext cx="1866027" cy="233381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rIns="71981"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EE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Civil Infrastructure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1541387-7443-4137-8A3D-7195229C6288}"/>
              </a:ext>
            </a:extLst>
          </p:cNvPr>
          <p:cNvSpPr/>
          <p:nvPr/>
        </p:nvSpPr>
        <p:spPr>
          <a:xfrm>
            <a:off x="5765855" y="2684257"/>
            <a:ext cx="1866028" cy="233381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rIns="71981"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EE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Power Supply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5D94784-E972-4402-A475-4756DC2D562E}"/>
              </a:ext>
            </a:extLst>
          </p:cNvPr>
          <p:cNvSpPr/>
          <p:nvPr/>
        </p:nvSpPr>
        <p:spPr>
          <a:xfrm>
            <a:off x="5765855" y="3107522"/>
            <a:ext cx="1866028" cy="233382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rIns="71981"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EE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Telecom Infrastructure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A5EAE70-08D6-49D0-8325-21D1E2775B14}"/>
              </a:ext>
            </a:extLst>
          </p:cNvPr>
          <p:cNvSpPr/>
          <p:nvPr/>
        </p:nvSpPr>
        <p:spPr>
          <a:xfrm>
            <a:off x="5765855" y="3530838"/>
            <a:ext cx="1866028" cy="233382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rIns="71981"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EE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RF Requirements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08C70E5-4E64-4D46-8CC1-91362022B4EF}"/>
              </a:ext>
            </a:extLst>
          </p:cNvPr>
          <p:cNvSpPr/>
          <p:nvPr/>
        </p:nvSpPr>
        <p:spPr>
          <a:xfrm>
            <a:off x="5765855" y="3954154"/>
            <a:ext cx="1866028" cy="233382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rIns="71981"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EE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TX Requirements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5051E6E-2176-49BE-94B7-C0382446C789}"/>
              </a:ext>
            </a:extLst>
          </p:cNvPr>
          <p:cNvSpPr/>
          <p:nvPr/>
        </p:nvSpPr>
        <p:spPr>
          <a:xfrm>
            <a:off x="2521370" y="4744059"/>
            <a:ext cx="8995837" cy="3628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rIns="71981" rtlCol="0" anchor="ctr"/>
          <a:lstStyle/>
          <a:p>
            <a:pPr algn="ctr" defTabSz="914126"/>
            <a:r>
              <a:rPr lang="en-US" sz="1600">
                <a:solidFill>
                  <a:prstClr val="white"/>
                </a:solidFill>
                <a:latin typeface="Segoe UI"/>
              </a:rPr>
              <a:t>Best Practices</a:t>
            </a:r>
          </a:p>
        </p:txBody>
      </p:sp>
      <p:sp>
        <p:nvSpPr>
          <p:cNvPr id="55" name="Rectangle: Rounded Corners 7">
            <a:extLst>
              <a:ext uri="{FF2B5EF4-FFF2-40B4-BE49-F238E27FC236}">
                <a16:creationId xmlns:a16="http://schemas.microsoft.com/office/drawing/2014/main" id="{7403DDCA-9448-4689-B56F-B4FB9B007634}"/>
              </a:ext>
            </a:extLst>
          </p:cNvPr>
          <p:cNvSpPr/>
          <p:nvPr/>
        </p:nvSpPr>
        <p:spPr>
          <a:xfrm>
            <a:off x="9109691" y="2843070"/>
            <a:ext cx="1866026" cy="264452"/>
          </a:xfrm>
          <a:prstGeom prst="roundRect">
            <a:avLst>
              <a:gd name="adj" fmla="val 9086"/>
            </a:avLst>
          </a:prstGeom>
          <a:solidFill>
            <a:schemeClr val="bg1">
              <a:lumMod val="75000"/>
            </a:schemeClr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rIns="71981"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EE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Image Edition</a:t>
            </a:r>
          </a:p>
        </p:txBody>
      </p:sp>
      <p:sp>
        <p:nvSpPr>
          <p:cNvPr id="56" name="Rectangle: Rounded Corners 7">
            <a:extLst>
              <a:ext uri="{FF2B5EF4-FFF2-40B4-BE49-F238E27FC236}">
                <a16:creationId xmlns:a16="http://schemas.microsoft.com/office/drawing/2014/main" id="{9B65DDA7-17DA-446F-B0B7-A8127A29AE68}"/>
              </a:ext>
            </a:extLst>
          </p:cNvPr>
          <p:cNvSpPr/>
          <p:nvPr/>
        </p:nvSpPr>
        <p:spPr>
          <a:xfrm>
            <a:off x="9144634" y="3242780"/>
            <a:ext cx="1831083" cy="264452"/>
          </a:xfrm>
          <a:prstGeom prst="roundRect">
            <a:avLst>
              <a:gd name="adj" fmla="val 9086"/>
            </a:avLst>
          </a:prstGeom>
          <a:solidFill>
            <a:schemeClr val="bg1">
              <a:lumMod val="75000"/>
            </a:schemeClr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rIns="71981"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EE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Format Editing</a:t>
            </a:r>
          </a:p>
        </p:txBody>
      </p:sp>
      <p:sp>
        <p:nvSpPr>
          <p:cNvPr id="57" name="Rectangle: Rounded Corners 7">
            <a:extLst>
              <a:ext uri="{FF2B5EF4-FFF2-40B4-BE49-F238E27FC236}">
                <a16:creationId xmlns:a16="http://schemas.microsoft.com/office/drawing/2014/main" id="{DA4778A9-203E-412D-A46F-497A4B89AC3A}"/>
              </a:ext>
            </a:extLst>
          </p:cNvPr>
          <p:cNvSpPr/>
          <p:nvPr/>
        </p:nvSpPr>
        <p:spPr>
          <a:xfrm>
            <a:off x="9127163" y="3642490"/>
            <a:ext cx="1831082" cy="264452"/>
          </a:xfrm>
          <a:prstGeom prst="roundRect">
            <a:avLst>
              <a:gd name="adj" fmla="val 9086"/>
            </a:avLst>
          </a:prstGeom>
          <a:solidFill>
            <a:schemeClr val="bg1">
              <a:lumMod val="75000"/>
            </a:schemeClr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rIns="71981"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AEE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Layouts Generation</a:t>
            </a:r>
          </a:p>
        </p:txBody>
      </p:sp>
      <p:sp>
        <p:nvSpPr>
          <p:cNvPr id="58" name="Rectangle: Rounded Corners 7">
            <a:extLst>
              <a:ext uri="{FF2B5EF4-FFF2-40B4-BE49-F238E27FC236}">
                <a16:creationId xmlns:a16="http://schemas.microsoft.com/office/drawing/2014/main" id="{68D10313-1AF0-4CF5-960A-6AD9AD092E19}"/>
              </a:ext>
            </a:extLst>
          </p:cNvPr>
          <p:cNvSpPr/>
          <p:nvPr/>
        </p:nvSpPr>
        <p:spPr>
          <a:xfrm>
            <a:off x="9109691" y="2443360"/>
            <a:ext cx="1866026" cy="264452"/>
          </a:xfrm>
          <a:prstGeom prst="roundRect">
            <a:avLst>
              <a:gd name="adj" fmla="val 9086"/>
            </a:avLst>
          </a:prstGeom>
          <a:solidFill>
            <a:schemeClr val="bg1">
              <a:lumMod val="75000"/>
            </a:schemeClr>
          </a:solidFill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rIns="71981"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AEEF">
                    <a:lumMod val="50000"/>
                  </a:srgbClr>
                </a:solidFill>
                <a:latin typeface="Segoe UI"/>
              </a:rPr>
              <a:t>Data Filtering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AEEF">
                  <a:lumMod val="5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561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kitchen, refrigerator, small&#10;&#10;Description automatically generated">
            <a:extLst>
              <a:ext uri="{FF2B5EF4-FFF2-40B4-BE49-F238E27FC236}">
                <a16:creationId xmlns:a16="http://schemas.microsoft.com/office/drawing/2014/main" id="{34E5BBD2-A1FC-4231-ACFA-A26B1D9F1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207" y="2666893"/>
            <a:ext cx="4191585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5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inside of a building&#10;&#10;Description automatically generated">
            <a:extLst>
              <a:ext uri="{FF2B5EF4-FFF2-40B4-BE49-F238E27FC236}">
                <a16:creationId xmlns:a16="http://schemas.microsoft.com/office/drawing/2014/main" id="{929B71B4-9C85-47A4-B7AE-1D58C8FC3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98" y="2185814"/>
            <a:ext cx="2715004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87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4C805D56-C069-4DD7-80F1-C3D3B9C3E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074" y="1123628"/>
            <a:ext cx="6277851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3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30D4394C-3577-4E24-9F9F-120E8FB9A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232" y="1014075"/>
            <a:ext cx="5801535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7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E3341-D430-4E34-9771-9033319BD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312" y="1861919"/>
            <a:ext cx="4477375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62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ouse with trees in the background&#10;&#10;Description automatically generated">
            <a:extLst>
              <a:ext uri="{FF2B5EF4-FFF2-40B4-BE49-F238E27FC236}">
                <a16:creationId xmlns:a16="http://schemas.microsoft.com/office/drawing/2014/main" id="{C5C4EAF8-0405-41CA-A112-689389BA6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075" y="2452551"/>
            <a:ext cx="5191850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0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CFA38E-0FB8-4542-A046-67B4414E1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775" y="2352675"/>
            <a:ext cx="436245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3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erson, table, standing&#10;&#10;Description automatically generated">
            <a:extLst>
              <a:ext uri="{FF2B5EF4-FFF2-40B4-BE49-F238E27FC236}">
                <a16:creationId xmlns:a16="http://schemas.microsoft.com/office/drawing/2014/main" id="{B1392F6A-364B-4943-A72D-07CF04702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706" y="1952419"/>
            <a:ext cx="5820587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8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eme_TWX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Custom 1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_TWX" id="{422D30B0-20B3-4767-B8E1-B7CA70BF2711}" vid="{8A1484B5-A1CD-4449-8FF0-7293A5F02F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Theme_TWX</Template>
  <TotalTime>456</TotalTime>
  <Words>132</Words>
  <Application>Microsoft Office PowerPoint</Application>
  <PresentationFormat>Widescreen</PresentationFormat>
  <Paragraphs>58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Segoe UI</vt:lpstr>
      <vt:lpstr>Theme_TWX</vt:lpstr>
      <vt:lpstr>Site Survey 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Runbook Figures</dc:title>
  <dc:creator>Armando Vargas</dc:creator>
  <cp:lastModifiedBy>Armando Vargas</cp:lastModifiedBy>
  <cp:revision>16</cp:revision>
  <dcterms:created xsi:type="dcterms:W3CDTF">2020-09-02T18:39:22Z</dcterms:created>
  <dcterms:modified xsi:type="dcterms:W3CDTF">2020-09-04T21:56:38Z</dcterms:modified>
</cp:coreProperties>
</file>